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hotline.rocit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УРОК БЕЗОПАСНОСТИ </a:t>
            </a:r>
            <a:br>
              <a:rPr lang="ru-RU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В СЕТИ ИНТЕРНЕТ</a:t>
            </a:r>
            <a:endParaRPr lang="ru-RU" i="1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4042792" cy="2768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5"/>
            <a:ext cx="4104456" cy="2376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31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УРОК БЕЗОПАСНОСТИ </a:t>
            </a:r>
            <a:br>
              <a:rPr lang="ru-RU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В СЕТИ ИНТЕРНЕТ</a:t>
            </a:r>
            <a:endParaRPr lang="ru-RU" i="1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 fontAlgn="base">
              <a:buNone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Вредоносные программы</a:t>
            </a:r>
            <a:endParaRPr lang="ru-RU" sz="3600" i="1" dirty="0">
              <a:solidFill>
                <a:schemeClr val="tx2">
                  <a:lumMod val="75000"/>
                </a:schemeClr>
              </a:solidFill>
            </a:endParaRPr>
          </a:p>
          <a:p>
            <a:pPr marL="137160" indent="0" algn="ctr">
              <a:buNone/>
            </a:pPr>
            <a:r>
              <a:rPr lang="ru-RU" dirty="0"/>
              <a:t>Цель вредоносных программ – причинить ущерб компьютеру, серверу или компьютерной </a:t>
            </a:r>
            <a:r>
              <a:rPr lang="ru-RU" dirty="0" smtClean="0"/>
              <a:t>сети</a:t>
            </a:r>
          </a:p>
          <a:p>
            <a:pPr marL="137160" indent="0" algn="ctr">
              <a:buNone/>
            </a:pPr>
            <a:endParaRPr lang="ru-RU" dirty="0"/>
          </a:p>
        </p:txBody>
      </p:sp>
      <p:pic>
        <p:nvPicPr>
          <p:cNvPr id="2050" name="Picture 2" descr="C:\Users\User\Pictures\main_238631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39" y="3572908"/>
            <a:ext cx="3312368" cy="27900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image (1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769" y="3572908"/>
            <a:ext cx="3452242" cy="2736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24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УРОК БЕЗОПАСНОСТИ </a:t>
            </a:r>
            <a:br>
              <a:rPr lang="ru-RU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В СЕТИ ИНТЕРНЕТ</a:t>
            </a:r>
            <a:endParaRPr lang="ru-RU" i="1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Вирус</a:t>
            </a:r>
            <a:r>
              <a:rPr lang="ru-RU" dirty="0"/>
              <a:t> – разновидность компьютерной программы, отличительной особенностью которой является способность к размножению </a:t>
            </a:r>
            <a:r>
              <a:rPr lang="ru-RU" dirty="0" smtClean="0"/>
              <a:t>и </a:t>
            </a:r>
            <a:r>
              <a:rPr lang="ru-RU" dirty="0"/>
              <a:t>незаметному для пользователя внедрению в файлы, загрузочные секторы дисков и документы. </a:t>
            </a:r>
            <a:endParaRPr lang="ru-RU" dirty="0" smtClean="0"/>
          </a:p>
          <a:p>
            <a:pPr marL="137160" indent="0" algn="ctr">
              <a:buNone/>
            </a:pPr>
            <a:endParaRPr lang="ru-RU" dirty="0"/>
          </a:p>
        </p:txBody>
      </p:sp>
      <p:pic>
        <p:nvPicPr>
          <p:cNvPr id="3074" name="Picture 2" descr="C:\Users\User\Pictures\компьютерные-вирус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816424" cy="2867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image (1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3888432" cy="2795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95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УРОК БЕЗОПАСНОСТИ </a:t>
            </a:r>
            <a:br>
              <a:rPr lang="ru-RU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В СЕТИ ИНТЕРНЕТ</a:t>
            </a:r>
            <a:endParaRPr lang="ru-RU" i="1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b="1" dirty="0"/>
              <a:t>Черви</a:t>
            </a:r>
            <a:r>
              <a:rPr lang="ru-RU" dirty="0"/>
              <a:t> – это разновидность вирусов. Они полностью оправдывают свое название, поскольку распространяются путем «</a:t>
            </a:r>
            <a:r>
              <a:rPr lang="ru-RU" dirty="0" err="1"/>
              <a:t>переползания</a:t>
            </a:r>
            <a:r>
              <a:rPr lang="ru-RU" dirty="0"/>
              <a:t>» из устройства в </a:t>
            </a:r>
            <a:r>
              <a:rPr lang="ru-RU" dirty="0" smtClean="0"/>
              <a:t>устройство.</a:t>
            </a:r>
          </a:p>
          <a:p>
            <a:pPr marL="137160" indent="0" algn="ctr">
              <a:buNone/>
            </a:pPr>
            <a:endParaRPr lang="ru-RU" dirty="0"/>
          </a:p>
        </p:txBody>
      </p:sp>
      <p:pic>
        <p:nvPicPr>
          <p:cNvPr id="4098" name="Picture 2" descr="C:\Users\User\Picture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4032448" cy="270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Pictures\10vi105710ry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3456384" cy="2723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562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УРОК БЕЗОПАСНОСТИ </a:t>
            </a:r>
            <a:br>
              <a:rPr lang="ru-RU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В СЕТИ ИНТЕРНЕТ</a:t>
            </a:r>
            <a:endParaRPr lang="ru-RU" i="1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b="1" dirty="0"/>
              <a:t>Троянские программы</a:t>
            </a:r>
            <a:r>
              <a:rPr lang="ru-RU" dirty="0"/>
              <a:t> – вредоносные программы, которые целенаправленно внедряются злоумышленниками для сбора информации, ее разрушения или модификации, нарушения работоспособности компьютера или использования его ресурсов в неблаговидных целях. </a:t>
            </a:r>
            <a:endParaRPr lang="ru-RU" dirty="0" smtClean="0"/>
          </a:p>
          <a:p>
            <a:pPr marL="137160" indent="0" algn="ctr">
              <a:buNone/>
            </a:pPr>
            <a:endParaRPr lang="ru-RU" dirty="0" smtClean="0"/>
          </a:p>
          <a:p>
            <a:pPr marL="137160" indent="0" algn="ctr">
              <a:buNone/>
            </a:pPr>
            <a:endParaRPr lang="ru-RU" dirty="0"/>
          </a:p>
        </p:txBody>
      </p:sp>
      <p:pic>
        <p:nvPicPr>
          <p:cNvPr id="5122" name="Picture 2" descr="C:\Users\User\Pictures\0_14c971_20f76670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3384376" cy="2322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Pictures\троя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112"/>
            <a:ext cx="3744416" cy="2250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55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УРОК БЕЗОПАСНОСТИ </a:t>
            </a:r>
            <a:br>
              <a:rPr lang="ru-RU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В СЕТИ ИНТЕРНЕТ</a:t>
            </a:r>
            <a:endParaRPr lang="ru-RU" i="1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 algn="ctr">
              <a:buNone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Способы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защиты от угроз в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Интернете</a:t>
            </a:r>
          </a:p>
          <a:p>
            <a:pPr marL="137160" indent="0" algn="ctr">
              <a:buNone/>
            </a:pPr>
            <a:endParaRPr lang="ru-RU" sz="3200" i="1" dirty="0">
              <a:solidFill>
                <a:schemeClr val="tx2">
                  <a:lumMod val="75000"/>
                </a:schemeClr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dirty="0"/>
              <a:t>Пользуйтесь паролями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dirty="0"/>
              <a:t>Работайте на компьютере под учетной записью с ограниченными правами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dirty="0" smtClean="0"/>
              <a:t>Используйте </a:t>
            </a:r>
            <a:r>
              <a:rPr lang="ru-RU" dirty="0"/>
              <a:t>шифрование данных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dirty="0"/>
              <a:t>Регулярно выполняйте обновления программного обеспечения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dirty="0"/>
              <a:t>Используйте и регулярно обновляйте антивирусные программы</a:t>
            </a:r>
          </a:p>
          <a:p>
            <a:pPr marL="13716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870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УРОК БЕЗОПАСНОСТИ </a:t>
            </a:r>
            <a:br>
              <a:rPr lang="ru-RU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В СЕТИ ИНТЕРНЕТ</a:t>
            </a:r>
            <a:endParaRPr lang="ru-RU" i="1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3200" i="1" dirty="0">
                <a:solidFill>
                  <a:schemeClr val="tx2">
                    <a:lumMod val="75000"/>
                  </a:schemeClr>
                </a:solidFill>
                <a:hlinkClick r:id="rId2"/>
              </a:rPr>
              <a:t>Горячая линия Центра безопасного Интернета</a:t>
            </a:r>
            <a:endParaRPr lang="ru-RU" sz="3200" i="1" dirty="0">
              <a:solidFill>
                <a:schemeClr val="tx2">
                  <a:lumMod val="75000"/>
                </a:schemeClr>
              </a:solidFill>
            </a:endParaRPr>
          </a:p>
          <a:p>
            <a:pPr marL="137160" indent="0"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                   hotline.rocit.ru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  <a:p>
            <a:pPr marL="137160" indent="0">
              <a:buNone/>
            </a:pPr>
            <a:r>
              <a:rPr lang="ru-RU" sz="2400" dirty="0"/>
              <a:t>Горячая линия Центра безопасного Интернета в России позволяет любому пользователю сообщить о противоправном контенте в Сети. </a:t>
            </a:r>
            <a:endParaRPr lang="ru-RU" sz="2400" dirty="0" smtClean="0"/>
          </a:p>
          <a:p>
            <a:pPr marL="137160" indent="0">
              <a:buNone/>
            </a:pPr>
            <a:endParaRPr lang="ru-RU" sz="2400" dirty="0"/>
          </a:p>
        </p:txBody>
      </p:sp>
      <p:pic>
        <p:nvPicPr>
          <p:cNvPr id="4" name="Рисунок 3" descr="Горячая линия Центра безопасного Интернет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05275"/>
            <a:ext cx="2381250" cy="2708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8831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</TotalTime>
  <Words>85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УРОК БЕЗОПАСНОСТИ  В СЕТИ ИНТЕРНЕТ</vt:lpstr>
      <vt:lpstr>УРОК БЕЗОПАСНОСТИ  В СЕТИ ИНТЕРНЕТ</vt:lpstr>
      <vt:lpstr>УРОК БЕЗОПАСНОСТИ  В СЕТИ ИНТЕРНЕТ</vt:lpstr>
      <vt:lpstr>УРОК БЕЗОПАСНОСТИ  В СЕТИ ИНТЕРНЕТ</vt:lpstr>
      <vt:lpstr>УРОК БЕЗОПАСНОСТИ  В СЕТИ ИНТЕРНЕТ</vt:lpstr>
      <vt:lpstr>УРОК БЕЗОПАСНОСТИ  В СЕТИ ИНТЕРНЕТ</vt:lpstr>
      <vt:lpstr>УРОК БЕЗОПАСНОСТИ  В СЕТИ ИНТЕРНЕТ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БЕЗОПАСНОСТИ  В СЕТИ ИНТЕРНЕТ</dc:title>
  <dc:creator>User</dc:creator>
  <cp:lastModifiedBy>User</cp:lastModifiedBy>
  <cp:revision>3</cp:revision>
  <dcterms:created xsi:type="dcterms:W3CDTF">2018-10-04T07:29:51Z</dcterms:created>
  <dcterms:modified xsi:type="dcterms:W3CDTF">2018-10-04T08:49:56Z</dcterms:modified>
</cp:coreProperties>
</file>